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677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404D636-3813-47A5-B82C-B3D33861D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192B3C9-26BE-4B51-9B0B-0C1E85E1F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8B86FEF-2B70-464B-A21B-E057BE824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1A94E12-C7F8-40D4-B07F-9E52C54B0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5C45063-4E53-4094-9C7C-1C39E4AA4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35782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2743667-77B0-4519-9018-790D90963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959384AF-B466-41BF-AD03-14E1076FD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B1A6F71-52C0-49C3-A6B7-C3B6ED2E9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06AA11B-5B07-436E-A0B9-3905B35EF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3008495-D282-49D5-B2CE-9494EA305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49097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3F2F3FAC-D7B3-4984-9CC5-66E9BA6DD6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F87FDB17-0EF4-48EC-ADD1-3FF29D82D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DBBEE4B-95EC-4343-9678-8BC2FEF14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F38ACEA-1435-42B0-9A72-02E1181C9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78BB71E-97F5-4AC9-B3B6-4D9231797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4743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B7B0E02-2DFC-47C4-916F-186DA16D3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7F31CFA-8792-47B9-B0A9-805AEEFE6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EADC409-7897-4D55-8120-86E977EB2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EB8DFCA-434C-4EEB-ABC5-512CB9FA1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02C6438-DA82-4B82-93C9-1A867A678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629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A3D1A39-B3BC-4378-8C33-819048D35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CBB90705-572A-47E9-B4D9-5F8FEE51C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B606835-1B20-4DE7-A669-EC6A247A7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3828C01-037C-4C71-BFC4-5759BCA96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355DDCB-C2E3-4C28-9270-17188CD3A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46881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A75914E-5A4E-443D-A0F3-A464EAB10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3258C01-B320-42AC-93C6-34CB68B871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94FF7C4-E1F3-461B-9D36-BCF09D605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30D189A4-47D5-4D4A-9BCD-BDF176D4A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AB5C20D-B7DC-4E33-AF96-9B10CDF94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F4AF4C1-53FB-47E1-8B5F-972C6B58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52533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997ABCE-E403-48BF-97F8-9D96F1DA6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34681C6-94AF-4F33-8A5D-919CE0C32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626C16F0-1633-4A7E-9802-87B98CACB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5CB6B0DF-7014-405C-9D62-F0CBA032A5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7B87B435-DF41-487C-83C3-7F4ACCC3F4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EC867E0A-DA93-4E07-8805-AD51CA782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49DEC920-C54A-4697-8CCA-11661C780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EE8F836F-80B8-425A-8430-04092AD6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8252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8DF5229-8467-43A7-BD76-DAEB4DA7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5E9D8A37-9CBA-43E3-9279-B4BBCEE76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5C2A2D4-0160-456C-985D-E3CB70BB5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9FEF63DD-FAAE-424F-979A-A77D4B77F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7998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8CC87D99-77FE-4C23-ACA1-16F7799D4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881AFCAB-7470-4F1C-B2F2-80DB0A2C7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E2D0450D-C529-4FA1-B344-67C0E204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15224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BF223B6-3054-422B-B39F-A386A882A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20F01B4-D033-4337-8BFF-D287C90AA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34CAD6B5-E109-4BF6-956E-2F695E257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7E78B04-49A4-4FA2-8496-395D5C83B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22B718E-F24E-45AE-96ED-13CFDCA74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2B8F48B-5B3F-456C-9FEF-3B4D7C2CE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47238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69CA5C-07AD-4A39-8D9A-C536DE36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59739988-B6A8-41AA-BD68-8A0C857593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92F49AD0-B389-4F0E-8E58-FE06C9084B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6BACD48-2CD1-43E6-9886-C30B7314A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6EA77F9B-540D-4D8E-9018-EAF4E645D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8842798-E4C4-497C-8A2B-0F5949E5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7108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4747CF46-328B-484E-B836-806E40268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58EE9BFB-4C6C-494B-985A-EB22B2344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9ADC833-69DC-499B-8425-8A1CE9D938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FAD52-14E6-4CB0-9106-7B8FF733E1B1}" type="datetimeFigureOut">
              <a:rPr lang="he-IL" smtClean="0"/>
              <a:t>ו'/אב/תשפ"ד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D546DDC-7DD3-4928-8C91-A9606B899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E48E210-66F5-4A22-B2EE-E747868B8B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4AD06-6BF4-43C8-84A3-1DA578CED59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11486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.png"/><Relationship Id="rId5" Type="http://schemas.microsoft.com/office/2007/relationships/media" Target="../media/media3.mp4"/><Relationship Id="rId10" Type="http://schemas.openxmlformats.org/officeDocument/2006/relationships/image" Target="../media/image1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0E66A54-FBA0-4FBA-96ED-943E604199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A07F2D98-0FD3-4556-A579-C0B029BEF3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הקלטת מסך 3">
            <a:hlinkClick r:id="" action="ppaction://media"/>
            <a:extLst>
              <a:ext uri="{FF2B5EF4-FFF2-40B4-BE49-F238E27FC236}">
                <a16:creationId xmlns:a16="http://schemas.microsoft.com/office/drawing/2014/main" id="{012E30D6-0763-4EEA-898E-C67F1653C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82763" y="1042988"/>
            <a:ext cx="8626475" cy="4770437"/>
          </a:xfrm>
          <a:prstGeom prst="rect">
            <a:avLst/>
          </a:prstGeom>
        </p:spPr>
      </p:pic>
      <p:pic>
        <p:nvPicPr>
          <p:cNvPr id="5" name="הקלטת מסך 4">
            <a:hlinkClick r:id="" action="ppaction://media"/>
            <a:extLst>
              <a:ext uri="{FF2B5EF4-FFF2-40B4-BE49-F238E27FC236}">
                <a16:creationId xmlns:a16="http://schemas.microsoft.com/office/drawing/2014/main" id="{4D3B99A1-1524-441B-AB7E-5ABFF624272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782763" y="1042988"/>
            <a:ext cx="8626475" cy="4770437"/>
          </a:xfrm>
          <a:prstGeom prst="rect">
            <a:avLst/>
          </a:prstGeom>
        </p:spPr>
      </p:pic>
      <p:pic>
        <p:nvPicPr>
          <p:cNvPr id="6" name="הקלטת מסך 5">
            <a:hlinkClick r:id="" action="ppaction://media"/>
            <a:extLst>
              <a:ext uri="{FF2B5EF4-FFF2-40B4-BE49-F238E27FC236}">
                <a16:creationId xmlns:a16="http://schemas.microsoft.com/office/drawing/2014/main" id="{56B53E51-4AA6-4774-B33B-5D4D8289545F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782763" y="1042988"/>
            <a:ext cx="8626475" cy="4770437"/>
          </a:xfrm>
          <a:prstGeom prst="rect">
            <a:avLst/>
          </a:prstGeom>
        </p:spPr>
      </p:pic>
      <p:pic>
        <p:nvPicPr>
          <p:cNvPr id="7" name="הקלטת מסך 6">
            <a:hlinkClick r:id="" action="ppaction://media"/>
            <a:extLst>
              <a:ext uri="{FF2B5EF4-FFF2-40B4-BE49-F238E27FC236}">
                <a16:creationId xmlns:a16="http://schemas.microsoft.com/office/drawing/2014/main" id="{E37ED3C1-4C9D-43B7-BA2B-EDC388239018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782763" y="1042988"/>
            <a:ext cx="8626475" cy="477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227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29"/>
    </mc:Choice>
    <mc:Fallback>
      <p:transition spd="slow" advTm="24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472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48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9599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39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3524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820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Office PowerPoint</Application>
  <PresentationFormat>מסך רחב</PresentationFormat>
  <Paragraphs>0</Paragraphs>
  <Slides>1</Slides>
  <Notes>0</Notes>
  <HiddenSlides>0</HiddenSlides>
  <MMClips>4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ערכת נושא Office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כהן</dc:creator>
  <cp:lastModifiedBy>כהן</cp:lastModifiedBy>
  <cp:revision>3</cp:revision>
  <dcterms:created xsi:type="dcterms:W3CDTF">2024-08-10T20:55:42Z</dcterms:created>
  <dcterms:modified xsi:type="dcterms:W3CDTF">2024-08-10T21:27:48Z</dcterms:modified>
</cp:coreProperties>
</file>

<file path=docProps/thumbnail.jpeg>
</file>